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1"/>
  </p:notesMasterIdLst>
  <p:sldIdLst>
    <p:sldId id="316" r:id="rId2"/>
    <p:sldId id="321" r:id="rId3"/>
    <p:sldId id="320" r:id="rId4"/>
    <p:sldId id="327" r:id="rId5"/>
    <p:sldId id="337" r:id="rId6"/>
    <p:sldId id="344" r:id="rId7"/>
    <p:sldId id="343" r:id="rId8"/>
    <p:sldId id="345" r:id="rId9"/>
    <p:sldId id="33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79456" autoAdjust="0"/>
  </p:normalViewPr>
  <p:slideViewPr>
    <p:cSldViewPr snapToGrid="0">
      <p:cViewPr varScale="1">
        <p:scale>
          <a:sx n="96" d="100"/>
          <a:sy n="96" d="100"/>
        </p:scale>
        <p:origin x="15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6828A-3132-4F0D-8EC7-BAC3BC460DB2}" type="datetimeFigureOut">
              <a:rPr lang="en-US" smtClean="0"/>
              <a:t>8/28/20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10271-EECA-4035-99A9-814BA8C99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10271-EECA-4035-99A9-814BA8C9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70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130 academic institutions and affiliate members</a:t>
            </a:r>
          </a:p>
          <a:p>
            <a:pPr lvl="0"/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support comes from: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Homeland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Johnson Family Foundation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Oceanic and Atmospheric Administration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Science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10271-EECA-4035-99A9-814BA8C99D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4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10271-EECA-4035-99A9-814BA8C9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81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10271-EECA-4035-99A9-814BA8C99D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1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10271-EECA-4035-99A9-814BA8C99D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5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656E-675D-4B29-8D64-0892A0096C71}" type="datetime1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77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AF6473-DE3A-40F2-A9EF-2423B21E9D12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8" name="Rectangle 7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37C83B-F432-498D-8D25-73F60305645F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2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EB1A5-6C2C-43F2-8F37-41FB56114E3B}" type="datetime1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6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9417-0A86-409E-A6E7-38C08D428882}" type="datetime1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9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700B8-E37D-4984-AF1F-8762AAF6387B}" type="datetime1">
              <a:rPr lang="en-US" smtClean="0"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0" name="Rectangle 9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4B2DDC-15D9-421B-8C90-2C9CD93E295E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2" name="Rectangle 11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D0F0EC-0A98-462E-9B3F-31C4891B2FCA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7" name="Rectangle 6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6F7A896-935D-48A6-B199-8908CCD60129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11" name="Rectangle 10"/>
          <p:cNvSpPr/>
          <p:nvPr userDrawn="1"/>
        </p:nvSpPr>
        <p:spPr>
          <a:xfrm>
            <a:off x="-58189" y="299567"/>
            <a:ext cx="12327774" cy="28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58189" y="-58189"/>
            <a:ext cx="12327774" cy="53216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AF5ED9E-7EF5-4659-962C-68C72CF9999C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4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B77540-AA43-4A83-A234-2A692A3CA315}" type="datetime1">
              <a:rPr lang="en-US" smtClean="0"/>
              <a:pPr/>
              <a:t>8/28/20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35675"/>
            <a:ext cx="679392" cy="685800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21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F95C6A-20E3-4FA7-8BAD-27E4CA84E64D}" type="datetime1">
              <a:rPr lang="en-US" smtClean="0"/>
              <a:t>8/28/20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www.cuahsi.org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C0645F4-0BAD-442C-91EC-79AA140FB25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uahsi.org/community/news-events/apply-to-win-a-complementary-registration-for-the-agu-2020-fall-meet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25FE6-4F18-4434-B259-AB16DB779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0" y="1930254"/>
            <a:ext cx="6275667" cy="1835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C14D5-64ED-4C3C-A0D2-6C2AE1AE92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4F600-86B4-4A8C-9DA2-A65E356A1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6230" y="326002"/>
            <a:ext cx="3659246" cy="24425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Avenir Heavy" panose="02000503020000020003" pitchFamily="2" charset="0"/>
                <a:cs typeface="Arial" panose="020B0604020202020204" pitchFamily="34" charset="0"/>
              </a:rPr>
              <a:t>2020</a:t>
            </a:r>
            <a:br>
              <a:rPr lang="en-US" sz="4400" b="1" dirty="0">
                <a:solidFill>
                  <a:srgbClr val="FFFFFF"/>
                </a:solidFill>
                <a:latin typeface="Avenir Heavy" panose="02000503020000020003" pitchFamily="2" charset="0"/>
                <a:cs typeface="Arial" panose="020B0604020202020204" pitchFamily="34" charset="0"/>
              </a:rPr>
            </a:br>
            <a:r>
              <a:rPr lang="en-US" sz="4400" b="1" dirty="0">
                <a:solidFill>
                  <a:srgbClr val="FFFFFF"/>
                </a:solidFill>
                <a:latin typeface="Avenir Heavy" panose="02000503020000020003" pitchFamily="2" charset="0"/>
                <a:cs typeface="Arial" panose="020B0604020202020204" pitchFamily="34" charset="0"/>
              </a:rPr>
              <a:t>CUAHSI Officers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8FE37-C407-4D04-A601-CA7A82EA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7352" y="3094602"/>
            <a:ext cx="3941379" cy="3123317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Jerad D. Bales, President &amp; Executive Director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Steven </a:t>
            </a:r>
            <a:r>
              <a:rPr lang="en-US" sz="14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Loheide</a:t>
            </a: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(University of Wisconsin), Chair of the Board of Directors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Audrey Sawyer (Ohio State University), Treasurer</a:t>
            </a:r>
          </a:p>
          <a:p>
            <a:pPr>
              <a:lnSpc>
                <a:spcPct val="105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Ward (Indiana University),  Secretary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B2588-1D81-482B-B3CE-5B0FDB4C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849" y="6459785"/>
            <a:ext cx="7050183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u="none" strike="noStrike" kern="1200" cap="all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www.cuahsi.org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C7161-7A4C-2049-8F10-65BFB5F069AD}"/>
              </a:ext>
            </a:extLst>
          </p:cNvPr>
          <p:cNvSpPr txBox="1"/>
          <p:nvPr/>
        </p:nvSpPr>
        <p:spPr>
          <a:xfrm>
            <a:off x="157851" y="4062938"/>
            <a:ext cx="727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Roman" panose="02000503020000020003" pitchFamily="2" charset="0"/>
              </a:rPr>
              <a:t>Consortium of Universities for the Advancement of Hydrologic Science, Inc.</a:t>
            </a:r>
          </a:p>
        </p:txBody>
      </p:sp>
    </p:spTree>
    <p:extLst>
      <p:ext uri="{BB962C8B-B14F-4D97-AF65-F5344CB8AC3E}">
        <p14:creationId xmlns:p14="http://schemas.microsoft.com/office/powerpoint/2010/main" val="29100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676C-E9B6-42F9-980F-35FB5F38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39" y="880506"/>
            <a:ext cx="10058400" cy="145075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CUAHSI (coo-AH-see)</a:t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94D146-B1F4-4718-B024-D0EBC6072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8387" y="1857375"/>
            <a:ext cx="10139305" cy="4288612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CUAHSI’s mission is to shape the future of water science by:</a:t>
            </a:r>
          </a:p>
          <a:p>
            <a:pPr lvl="2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Strengthening interdisciplinary collaboration in the water science community,</a:t>
            </a:r>
          </a:p>
          <a:p>
            <a:pPr lvl="2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empower the community by providing critical infrastructure, and</a:t>
            </a:r>
          </a:p>
          <a:p>
            <a:pPr lvl="2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promote education in the water sciences at all level</a:t>
            </a:r>
          </a:p>
          <a:p>
            <a:pPr marL="384048" lvl="2" indent="0">
              <a:buNone/>
            </a:pP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support comes from: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219F1-2152-47AD-81EF-E7C3764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www.CUAHSI.org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A48F5-BEC3-42A1-91E8-34A5DB5AF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08" y="4775879"/>
            <a:ext cx="1136156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DE0673-A3B0-41E9-9A69-9104F815B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58" y="4776711"/>
            <a:ext cx="96715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9B503-3153-4E7F-9E57-97D288BCB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97" y="4776711"/>
            <a:ext cx="1148103" cy="114300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48C1E-4032-4CC8-96FC-AE16FAF9C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0" y="4776711"/>
            <a:ext cx="144780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E32DB-8994-4762-936C-2E178893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93" y="4775879"/>
            <a:ext cx="1143000" cy="1143000"/>
          </a:xfrm>
          <a:prstGeom prst="rect">
            <a:avLst/>
          </a:prstGeom>
        </p:spPr>
      </p:pic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E1B22F7-4BF7-4949-A311-08D19B1A3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89" y="4526737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0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8354-B8CE-45E5-B311-6A1B3763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23230"/>
            <a:ext cx="10058400" cy="112443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FBB8-F063-489C-90E4-14EFBB828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29" y="2703443"/>
            <a:ext cx="10319911" cy="2199532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travel funding for graduate students and early career scientists, and a number of fellowship programs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 training workshops, short courses and a Summer Institute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Organizing online “Cyberseminar” Lectures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Facilitating a Virtual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F2AB-C87B-46E6-A5AD-6F5483E1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www.CUAHSI.org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6F1F6-DA08-4D5D-96A0-16F675CA2081}"/>
              </a:ext>
            </a:extLst>
          </p:cNvPr>
          <p:cNvSpPr txBox="1"/>
          <p:nvPr/>
        </p:nvSpPr>
        <p:spPr>
          <a:xfrm>
            <a:off x="744329" y="1606116"/>
            <a:ext cx="10564031" cy="90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CUAHSI provides access to resources and specialized training to build capacity and extend and share current  research through: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06A0D4-39CF-439B-8780-819ED3A74D75}"/>
              </a:ext>
            </a:extLst>
          </p:cNvPr>
          <p:cNvGrpSpPr/>
          <p:nvPr/>
        </p:nvGrpSpPr>
        <p:grpSpPr>
          <a:xfrm>
            <a:off x="1300617" y="4745299"/>
            <a:ext cx="9593939" cy="1231041"/>
            <a:chOff x="1435100" y="4884014"/>
            <a:chExt cx="9256119" cy="10972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B0078B-932E-4632-BCD2-56433EED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633" y="4884015"/>
              <a:ext cx="1662935" cy="109727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89C579-EC6F-435F-8A48-6CDAD1113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5299" y="4884014"/>
              <a:ext cx="1645920" cy="108593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B22868-C077-4A8B-B878-F5534363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100" y="4884015"/>
              <a:ext cx="1589682" cy="108593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4FBA87-E33D-4013-8FB8-4BBD9C56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863" y="4884015"/>
              <a:ext cx="1750812" cy="109727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3F4F4B-2128-4613-85DA-259A369C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541" y="4884014"/>
              <a:ext cx="1820785" cy="109728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340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676C-E9B6-42F9-980F-35FB5F38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071" y="-2265"/>
            <a:ext cx="9989610" cy="145075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Data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219F1-2152-47AD-81EF-E7C37640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www.CUAHSI.org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DC4EF-EDC7-48F9-ABF7-72DA3E2C137E}"/>
              </a:ext>
            </a:extLst>
          </p:cNvPr>
          <p:cNvSpPr txBox="1"/>
          <p:nvPr/>
        </p:nvSpPr>
        <p:spPr>
          <a:xfrm>
            <a:off x="1166071" y="1448492"/>
            <a:ext cx="9989610" cy="873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CUAHSI provides access to data and models to facilitate research and education.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B66FA4-D3F2-4272-809C-1A61A2DD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071" y="2404878"/>
            <a:ext cx="5285740" cy="3886959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Collaborate around hydrologic data in HydroShare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and publish monitoring data with the Hydrologic Information System (HIS)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and execute code using CUAHSI’s JupyterHub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Free, open-source software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Fulfill data management plans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research or classroom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new software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4133D9-2B11-4736-96BD-4DC8732A3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11" y="2521287"/>
            <a:ext cx="4846320" cy="3145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95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7DF2-DD97-4485-82C2-3C3871AA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9874"/>
            <a:ext cx="10058400" cy="145075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CUAHSI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26E4-2AB2-4312-A6D4-FB2533C8F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6337" y="2062206"/>
            <a:ext cx="3530697" cy="3371642"/>
          </a:xfrm>
        </p:spPr>
        <p:txBody>
          <a:bodyPr>
            <a:normAutofit/>
          </a:bodyPr>
          <a:lstStyle/>
          <a:p>
            <a:pPr lvl="1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Science Meetings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Board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Graduate Programs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News &amp;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AAE26-AC3A-4051-94E0-6D147219ED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4880" y="2156693"/>
            <a:ext cx="6400800" cy="327715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A352-BF89-47D3-8A38-4C221683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7C4C6-22D6-6449-94B8-52EF2B091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99" y="601266"/>
            <a:ext cx="8483201" cy="56554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59AE1-1BDD-9F46-AF1E-DCCFB6DF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www.cuahsi.org</a:t>
            </a:r>
          </a:p>
        </p:txBody>
      </p:sp>
    </p:spTree>
    <p:extLst>
      <p:ext uri="{BB962C8B-B14F-4D97-AF65-F5344CB8AC3E}">
        <p14:creationId xmlns:p14="http://schemas.microsoft.com/office/powerpoint/2010/main" val="331718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748FC-A034-4013-9E16-67F36D92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>
                <a:solidFill>
                  <a:srgbClr val="485C45"/>
                </a:solidFill>
              </a:rPr>
              <a:t>Apply to win a complimentary registration for the AGU 2020 Fall Meeting!</a:t>
            </a:r>
          </a:p>
        </p:txBody>
      </p:sp>
      <p:pic>
        <p:nvPicPr>
          <p:cNvPr id="10" name="Content Placeholder 9" descr="A picture containing outdoor, water, mountain, ocean&#10;&#10;Description automatically generated">
            <a:extLst>
              <a:ext uri="{FF2B5EF4-FFF2-40B4-BE49-F238E27FC236}">
                <a16:creationId xmlns:a16="http://schemas.microsoft.com/office/drawing/2014/main" id="{ADD03409-1D48-CB42-A04E-C18BC29DE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r="36496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EBD47-ED29-4BF1-BD64-132B40EB8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1" y="2733322"/>
            <a:ext cx="6368142" cy="2253332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CUAHSI and the Hydrology Section of the AGU are pleased to announce the availability of 200 complimentary Fall Meeting 2020 Student Registration waivers for CUAHSI community and/or Hydrology Section students. </a:t>
            </a:r>
          </a:p>
          <a:p>
            <a:r>
              <a:rPr lang="en-US" dirty="0"/>
              <a:t>Applications will be accepted beginning </a:t>
            </a:r>
            <a:r>
              <a:rPr lang="en-US" b="1" dirty="0"/>
              <a:t>Thursday, August 27 at 09:00 Eastern Daylight Time</a:t>
            </a:r>
            <a:r>
              <a:rPr lang="en-US" dirty="0"/>
              <a:t> and closed when we have received </a:t>
            </a:r>
            <a:r>
              <a:rPr lang="en-US" b="1" dirty="0"/>
              <a:t>800 applications.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F9365-0EFF-4B00-867B-A75C52FA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1" y="6459785"/>
            <a:ext cx="37393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9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www.cuahsi.org</a:t>
            </a:r>
            <a:endParaRPr lang="en-US" sz="900" kern="1200" cap="all" baseline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21599-87C8-EB41-947A-E05124EF5190}"/>
              </a:ext>
            </a:extLst>
          </p:cNvPr>
          <p:cNvSpPr txBox="1"/>
          <p:nvPr/>
        </p:nvSpPr>
        <p:spPr>
          <a:xfrm>
            <a:off x="5181601" y="5420139"/>
            <a:ext cx="636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cuahsi.org/community/news-events/apply-to-win-a-complementary-registration-for-the-agu-2020-fall-meeting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8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F0DE-62D3-6246-BE0F-2A6EA67E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Talk About Water!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18960-1F2A-F14D-8F43-D1E70A7239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/>
              <a:t>Let's Talk About Water (LTAW) promotes water and earth science education by using film and panel discussions to engage audiences and encourage critical thinking.</a:t>
            </a:r>
          </a:p>
          <a:p>
            <a:r>
              <a:rPr lang="en-US" dirty="0"/>
              <a:t>Due to the continuing  impact of the COVID-19 pandemic on our communities, CUAHSI has implemented a new two-track Let's Talk About Water (LTAW) Competition for 2020.  </a:t>
            </a:r>
          </a:p>
          <a:p>
            <a:r>
              <a:rPr lang="en-US" b="1" dirty="0"/>
              <a:t>Track 1: Film Competition &amp; Festival</a:t>
            </a:r>
            <a:endParaRPr lang="en-US" dirty="0"/>
          </a:p>
          <a:p>
            <a:r>
              <a:rPr lang="en-US" b="1" dirty="0"/>
              <a:t>Track 2: Virtual Let's Talk About Water Event or Series</a:t>
            </a:r>
            <a:endParaRPr lang="en-US" dirty="0"/>
          </a:p>
          <a:p>
            <a:r>
              <a:rPr lang="en-US" b="1" dirty="0"/>
              <a:t>Proposal Deadline: October 23, 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D8A23-A1E8-9046-B675-046D8B8A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www.cuahsi.org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313AC-838E-EA4C-BBA9-BA170C2FE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t="20222" r="16696" b="20352"/>
          <a:stretch/>
        </p:blipFill>
        <p:spPr>
          <a:xfrm>
            <a:off x="2012436" y="1845735"/>
            <a:ext cx="3347498" cy="1617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D1724-C6DC-DB4D-B8CD-97501932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30" y="3694769"/>
            <a:ext cx="3969910" cy="22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0FC9A-4ECF-4927-A26E-27D49F14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cap="none"/>
              <a:t>www.CUAHSI.org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9D5C44A-6A54-459D-A9A9-6F25AFEE3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219700"/>
            <a:ext cx="10947400" cy="10795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b="1" dirty="0"/>
            </a:br>
            <a:br>
              <a:rPr lang="en-US" sz="2400" b="1" dirty="0"/>
            </a:b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AF026-4A2A-4595-B446-EBF77F527BF6}"/>
              </a:ext>
            </a:extLst>
          </p:cNvPr>
          <p:cNvSpPr txBox="1"/>
          <p:nvPr/>
        </p:nvSpPr>
        <p:spPr>
          <a:xfrm>
            <a:off x="7699513" y="5482451"/>
            <a:ext cx="356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11" name="Picture Placeholder 10" descr="A picture containing outdoor, water, small, sitting&#10;&#10;Description automatically generated">
            <a:extLst>
              <a:ext uri="{FF2B5EF4-FFF2-40B4-BE49-F238E27FC236}">
                <a16:creationId xmlns:a16="http://schemas.microsoft.com/office/drawing/2014/main" id="{5D63F94F-93EC-A347-8F0B-DF0661866A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2" b="1965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3E3E5-4061-2A47-AF29-F210A9173FDD}"/>
              </a:ext>
            </a:extLst>
          </p:cNvPr>
          <p:cNvSpPr txBox="1"/>
          <p:nvPr/>
        </p:nvSpPr>
        <p:spPr>
          <a:xfrm>
            <a:off x="212034" y="5482451"/>
            <a:ext cx="565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Julia Masterman</a:t>
            </a:r>
          </a:p>
          <a:p>
            <a:r>
              <a:rPr lang="en-US" b="1" dirty="0">
                <a:solidFill>
                  <a:schemeClr val="bg1"/>
                </a:solidFill>
              </a:rPr>
              <a:t>CUAHSI Science, Education, and Outreach Coordinator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jmasterman@cuahsi.org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78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504</Words>
  <Application>Microsoft Macintosh PowerPoint</Application>
  <PresentationFormat>Widescreen</PresentationFormat>
  <Paragraphs>70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Heavy</vt:lpstr>
      <vt:lpstr>Avenir Roman</vt:lpstr>
      <vt:lpstr>Calibri</vt:lpstr>
      <vt:lpstr>Calibri Light</vt:lpstr>
      <vt:lpstr>Retrospect</vt:lpstr>
      <vt:lpstr>2020 CUAHSI Officers</vt:lpstr>
      <vt:lpstr>CUAHSI (coo-AH-see) </vt:lpstr>
      <vt:lpstr>Community Services</vt:lpstr>
      <vt:lpstr>Water Data Services</vt:lpstr>
      <vt:lpstr>Other CUAHSI Resources</vt:lpstr>
      <vt:lpstr>PowerPoint Presentation</vt:lpstr>
      <vt:lpstr>Apply to win a complimentary registration for the AGU 2020 Fall Meeting!</vt:lpstr>
      <vt:lpstr>Lets Talk About Water!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CUAHSI Officers</dc:title>
  <dc:creator>Julia Masterman</dc:creator>
  <cp:lastModifiedBy>Julia Masterman</cp:lastModifiedBy>
  <cp:revision>2</cp:revision>
  <dcterms:created xsi:type="dcterms:W3CDTF">2020-08-31T15:19:11Z</dcterms:created>
  <dcterms:modified xsi:type="dcterms:W3CDTF">2020-08-31T15:25:50Z</dcterms:modified>
</cp:coreProperties>
</file>